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707FE-1E53-604B-8625-718C3A8EE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FD0EB8-878B-1746-ADA2-7ABBAD12F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1CE5E1-00AE-4547-AD34-F8EAF261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605CD5-BB89-FF46-BCCC-923D8F8C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7E94D6-564D-0E42-B62C-F3962314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31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3184D5-A953-8240-B952-5B79C44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CCEB9-EFCC-0443-8DE8-7965F3CC5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1B967-3DA3-FF40-BC91-9D8CB46A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C90699-74D2-8045-BEBB-43BC7EE0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E38C3D-8A09-B241-9D16-E665411D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00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0D1150-F5CA-1948-B614-3F7DF5339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1999E8-0BE1-974B-A3E4-F4CDB98A1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186B50-34F5-FD4A-BCB9-F7B5BD61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8E1249-52A5-3E49-966B-CC95ECBA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422B99-F632-B14B-BC6D-01369B363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74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E9C07-A149-154D-9C6B-E63BB35A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7AB3C8-B44A-264D-B0FB-F34F9479B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CD459-3610-AC41-92B6-8B973F03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DEE8BC-CD2E-CA48-9020-67B8F9A4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B6FA4-AA7A-E44E-895D-D82DC821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84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237DC-E66D-284B-862C-E3C0F12E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F45FCB-E31A-354F-BD11-FA22F130C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047215-80E2-A34A-83C5-238952E3D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775A6C-6BE8-FF4F-AB84-063B55B7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38A43F-D527-094E-94B2-0947756F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41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E1E759-BA5A-9045-9F50-41F81319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611882-63E2-814D-AE08-688D6A83A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50E86D-6858-F64B-9CA3-3528C0C3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795BBF-5806-0545-AC68-566A018D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0A8732-2713-E845-87D6-48F5A335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387B74-B90B-674C-9FCD-B43545C8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47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343CA-7774-B644-A86B-DA9D23A3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EE1254-CD13-1343-B566-70F6BF580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86086D-6437-A14F-A9A1-3CC6205ED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B7F0E3-FAF0-C94B-8CCD-2F0CC7A50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8700CED-1827-1541-BC16-8CD2C8423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5B9D25-30B9-6440-B0DE-EBA1C7EE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677AC9-1133-914F-926D-4587ABE4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F64E3F-AF44-1F4C-9266-9C8C50D8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A9A4A-ADBE-6743-B1A5-64F1D7663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7D2D43-3E2C-E744-A565-484DCDC3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A62D16-6BCA-D943-9B68-F4540EA4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F3363C-8B7B-4242-BBA8-383782C6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73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782FA6-0407-C644-800D-FDA16D588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D285E5-F292-0849-B5D1-53DBF2F9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3EA09E-C74E-C249-A6E2-AE002265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8BC54-87A8-6445-9C6B-B7980B8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784F77-F3BB-A24C-BADD-5BC765783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A59EAB-65DF-574D-9D2C-E39CC8389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56D89F-0987-BF4E-9383-F5C1350A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8A0A3A-B936-4A4B-A085-7226D09B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6F657E-1FC6-2049-9A93-D872984D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73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6AD70-6075-5844-931B-3966A37ED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91FD8D-8C86-0944-867E-2542DCA6A0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0D2CB7-63E1-7947-92F8-2E704E288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641409-885D-924F-8779-51D52EB4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BEF228-0024-4E44-8316-84C83EFF0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611563-FA8C-9C44-BFEA-67772882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09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556291A-088C-1D48-838F-D442A517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FFF215-5A9F-844F-A3CE-019C2B698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160E5-EC86-9443-A139-3A5FFB54D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98331-FB2D-AE46-A391-CD91902F6A4A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41375A-4676-574C-AAFF-29CC388A9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092EDA-7912-4540-81CA-9EC9831F7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57A6E-CA8F-D548-B177-9B8B398E9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63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57EF35-C20B-E146-B2DB-09A7D278A4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09-12-2021 - 09-15 - Gaelle Dufour">
            <a:hlinkClick r:id="" action="ppaction://media"/>
            <a:extLst>
              <a:ext uri="{FF2B5EF4-FFF2-40B4-BE49-F238E27FC236}">
                <a16:creationId xmlns:a16="http://schemas.microsoft.com/office/drawing/2014/main" id="{6D1C8135-9B0C-A447-8CA8-31FFEEA94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647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2021-12-08T18:05:56Z</dcterms:created>
  <dcterms:modified xsi:type="dcterms:W3CDTF">2021-12-08T18:07:20Z</dcterms:modified>
</cp:coreProperties>
</file>